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2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0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6841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63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1904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90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60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0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1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60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5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6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2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9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1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491CE-4326-4516-95B3-3F83EF57A8D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79CC9F2-4137-42A3-870A-5D3726E1F9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Monohybride</a:t>
            </a:r>
            <a:r>
              <a:rPr lang="nl-NL" dirty="0" smtClean="0"/>
              <a:t> kruisingen	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Regels Overerving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 van </a:t>
            </a:r>
            <a:r>
              <a:rPr lang="nl-NL" dirty="0" err="1" smtClean="0"/>
              <a:t>Parentes</a:t>
            </a:r>
            <a:r>
              <a:rPr lang="nl-NL" dirty="0" smtClean="0"/>
              <a:t> Ouders in Latijn</a:t>
            </a:r>
          </a:p>
          <a:p>
            <a:r>
              <a:rPr lang="nl-NL" dirty="0" smtClean="0"/>
              <a:t>F van </a:t>
            </a:r>
            <a:r>
              <a:rPr lang="nl-NL" dirty="0" err="1" smtClean="0"/>
              <a:t>Filii</a:t>
            </a:r>
            <a:r>
              <a:rPr lang="nl-NL" dirty="0" smtClean="0"/>
              <a:t> = kinderen in Latijn</a:t>
            </a:r>
          </a:p>
          <a:p>
            <a:endParaRPr lang="nl-NL" dirty="0"/>
          </a:p>
          <a:p>
            <a:r>
              <a:rPr lang="nl-NL" dirty="0" err="1" smtClean="0"/>
              <a:t>Monohybride</a:t>
            </a:r>
            <a:r>
              <a:rPr lang="nl-NL" dirty="0" smtClean="0"/>
              <a:t> kruising = 1 eigenschap	</a:t>
            </a:r>
          </a:p>
          <a:p>
            <a:r>
              <a:rPr lang="nl-NL" dirty="0" smtClean="0"/>
              <a:t>Kruising met 2 eigenschappen?</a:t>
            </a:r>
          </a:p>
          <a:p>
            <a:r>
              <a:rPr lang="nl-NL" dirty="0" err="1" smtClean="0"/>
              <a:t>Dihybride</a:t>
            </a:r>
            <a:r>
              <a:rPr lang="nl-NL" dirty="0" smtClean="0"/>
              <a:t> kruising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83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50320" y="460886"/>
            <a:ext cx="8911687" cy="1013589"/>
          </a:xfrm>
        </p:spPr>
        <p:txBody>
          <a:bodyPr>
            <a:normAutofit/>
          </a:bodyPr>
          <a:lstStyle/>
          <a:p>
            <a:r>
              <a:rPr lang="nl-NL" sz="3200" dirty="0" smtClean="0"/>
              <a:t>Kruisen van schapen Wit is dominant</a:t>
            </a:r>
            <a:endParaRPr lang="en-US" sz="3200" dirty="0"/>
          </a:p>
        </p:txBody>
      </p:sp>
      <p:pic>
        <p:nvPicPr>
          <p:cNvPr id="1026" name="Picture 2" descr="http://www.schoolplaten.com/kleurplaat-schaap-dl18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407" y="1324176"/>
            <a:ext cx="1699152" cy="120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8236" y="1324176"/>
            <a:ext cx="1647421" cy="119812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835460" y="1634279"/>
            <a:ext cx="697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X</a:t>
            </a:r>
            <a:endParaRPr lang="en-US" dirty="0"/>
          </a:p>
        </p:txBody>
      </p:sp>
      <p:sp>
        <p:nvSpPr>
          <p:cNvPr id="8" name="Tekstvak 7"/>
          <p:cNvSpPr txBox="1"/>
          <p:nvPr/>
        </p:nvSpPr>
        <p:spPr>
          <a:xfrm>
            <a:off x="2695005" y="1638010"/>
            <a:ext cx="697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2644374" y="2763324"/>
            <a:ext cx="697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2712155" y="1665359"/>
            <a:ext cx="51515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</a:t>
            </a:r>
            <a:endParaRPr lang="en-US" dirty="0"/>
          </a:p>
        </p:txBody>
      </p:sp>
      <p:sp>
        <p:nvSpPr>
          <p:cNvPr id="12" name="Tekstvak 11"/>
          <p:cNvSpPr txBox="1"/>
          <p:nvPr/>
        </p:nvSpPr>
        <p:spPr>
          <a:xfrm>
            <a:off x="2678339" y="2763324"/>
            <a:ext cx="60651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F1</a:t>
            </a:r>
            <a:endParaRPr lang="en-US" dirty="0"/>
          </a:p>
        </p:txBody>
      </p:sp>
      <p:pic>
        <p:nvPicPr>
          <p:cNvPr id="13" name="Picture 2" descr="http://www.schoolplaten.com/kleurplaat-schaap-dl18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559" y="2378858"/>
            <a:ext cx="1699152" cy="120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www.schoolplaten.com/kleurplaat-schaap-dl18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640" y="4164047"/>
            <a:ext cx="1699152" cy="120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schoolplaten.com/kleurplaat-schaap-dl18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590" y="4163107"/>
            <a:ext cx="1699152" cy="120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www.schoolplaten.com/kleurplaat-schaap-dl18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165" y="4164047"/>
            <a:ext cx="1699152" cy="120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9739" y="4169894"/>
            <a:ext cx="1647421" cy="1198124"/>
          </a:xfrm>
          <a:prstGeom prst="rect">
            <a:avLst/>
          </a:prstGeom>
        </p:spPr>
      </p:pic>
      <p:sp>
        <p:nvSpPr>
          <p:cNvPr id="18" name="Tekstvak 17"/>
          <p:cNvSpPr txBox="1"/>
          <p:nvPr/>
        </p:nvSpPr>
        <p:spPr>
          <a:xfrm>
            <a:off x="2695005" y="4622537"/>
            <a:ext cx="697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2729326" y="4560982"/>
            <a:ext cx="60651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F2</a:t>
            </a:r>
            <a:endParaRPr lang="en-US" dirty="0"/>
          </a:p>
        </p:txBody>
      </p:sp>
      <p:sp>
        <p:nvSpPr>
          <p:cNvPr id="11" name="Tekstvak 10"/>
          <p:cNvSpPr txBox="1"/>
          <p:nvPr/>
        </p:nvSpPr>
        <p:spPr>
          <a:xfrm>
            <a:off x="6364969" y="3487459"/>
            <a:ext cx="1432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100% Aa</a:t>
            </a:r>
            <a:endParaRPr lang="en-US" dirty="0"/>
          </a:p>
        </p:txBody>
      </p:sp>
      <p:sp>
        <p:nvSpPr>
          <p:cNvPr id="21" name="Tekstvak 20"/>
          <p:cNvSpPr txBox="1"/>
          <p:nvPr/>
        </p:nvSpPr>
        <p:spPr>
          <a:xfrm>
            <a:off x="4153552" y="5368958"/>
            <a:ext cx="1432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25% of 1/4  </a:t>
            </a:r>
          </a:p>
          <a:p>
            <a:pPr algn="ctr"/>
            <a:r>
              <a:rPr lang="nl-NL" sz="2400" dirty="0" smtClean="0"/>
              <a:t>AA</a:t>
            </a:r>
            <a:endParaRPr lang="en-US" sz="2400" dirty="0"/>
          </a:p>
        </p:txBody>
      </p:sp>
      <p:sp>
        <p:nvSpPr>
          <p:cNvPr id="22" name="Tekstvak 21"/>
          <p:cNvSpPr txBox="1"/>
          <p:nvPr/>
        </p:nvSpPr>
        <p:spPr>
          <a:xfrm>
            <a:off x="5785411" y="5368958"/>
            <a:ext cx="1432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25% of 1/4  </a:t>
            </a:r>
          </a:p>
          <a:p>
            <a:pPr algn="ctr"/>
            <a:r>
              <a:rPr lang="nl-NL" sz="2400" dirty="0" smtClean="0"/>
              <a:t>Aa</a:t>
            </a:r>
            <a:endParaRPr lang="en-US" sz="2400" dirty="0"/>
          </a:p>
        </p:txBody>
      </p:sp>
      <p:sp>
        <p:nvSpPr>
          <p:cNvPr id="23" name="Tekstvak 22"/>
          <p:cNvSpPr txBox="1"/>
          <p:nvPr/>
        </p:nvSpPr>
        <p:spPr>
          <a:xfrm>
            <a:off x="7303576" y="5361944"/>
            <a:ext cx="1432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25% of 1/4  </a:t>
            </a:r>
          </a:p>
          <a:p>
            <a:pPr algn="ctr"/>
            <a:r>
              <a:rPr lang="nl-NL" sz="2400" dirty="0" smtClean="0"/>
              <a:t>Aa</a:t>
            </a:r>
            <a:endParaRPr lang="en-US" sz="2400" dirty="0"/>
          </a:p>
        </p:txBody>
      </p:sp>
      <p:sp>
        <p:nvSpPr>
          <p:cNvPr id="24" name="Tekstvak 23"/>
          <p:cNvSpPr txBox="1"/>
          <p:nvPr/>
        </p:nvSpPr>
        <p:spPr>
          <a:xfrm>
            <a:off x="8789798" y="5368958"/>
            <a:ext cx="1432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25% of 1/4  </a:t>
            </a:r>
          </a:p>
          <a:p>
            <a:pPr algn="ctr"/>
            <a:r>
              <a:rPr lang="nl-NL" sz="2400" dirty="0" err="1" smtClean="0"/>
              <a:t>aa</a:t>
            </a:r>
            <a:endParaRPr lang="en-US" sz="2400" dirty="0"/>
          </a:p>
        </p:txBody>
      </p:sp>
      <p:sp>
        <p:nvSpPr>
          <p:cNvPr id="20" name="Tekstvak 19"/>
          <p:cNvSpPr txBox="1"/>
          <p:nvPr/>
        </p:nvSpPr>
        <p:spPr>
          <a:xfrm>
            <a:off x="4401407" y="2378858"/>
            <a:ext cx="157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Aa of AA</a:t>
            </a:r>
            <a:endParaRPr lang="en-US" sz="2400" dirty="0"/>
          </a:p>
        </p:txBody>
      </p:sp>
      <p:sp>
        <p:nvSpPr>
          <p:cNvPr id="26" name="Tekstvak 25"/>
          <p:cNvSpPr txBox="1"/>
          <p:nvPr/>
        </p:nvSpPr>
        <p:spPr>
          <a:xfrm>
            <a:off x="8438160" y="2384681"/>
            <a:ext cx="157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err="1" smtClean="0"/>
              <a:t>aa</a:t>
            </a:r>
            <a:endParaRPr lang="en-US" sz="2400" dirty="0"/>
          </a:p>
        </p:txBody>
      </p:sp>
      <p:sp>
        <p:nvSpPr>
          <p:cNvPr id="27" name="Tekstvak 26"/>
          <p:cNvSpPr txBox="1"/>
          <p:nvPr/>
        </p:nvSpPr>
        <p:spPr>
          <a:xfrm>
            <a:off x="4350776" y="2384681"/>
            <a:ext cx="157691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AA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894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9" grpId="0" animBg="1"/>
      <p:bldP spid="11" grpId="0"/>
      <p:bldP spid="21" grpId="0"/>
      <p:bldP spid="22" grpId="0"/>
      <p:bldP spid="23" grpId="0"/>
      <p:bldP spid="24" grpId="0"/>
      <p:bldP spid="20" grpId="0"/>
      <p:bldP spid="26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0775"/>
          </a:xfrm>
        </p:spPr>
        <p:txBody>
          <a:bodyPr/>
          <a:lstStyle/>
          <a:p>
            <a:r>
              <a:rPr lang="nl-NL" dirty="0" smtClean="0"/>
              <a:t>					Cavia Stamboom</a:t>
            </a:r>
            <a:endParaRPr lang="en-US" dirty="0"/>
          </a:p>
        </p:txBody>
      </p:sp>
      <p:pic>
        <p:nvPicPr>
          <p:cNvPr id="1030" name="Picture 6" descr="http://images.slideplayer.nl/8/2121810/slides/slide_9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40" t="21560" r="16938" b="10854"/>
          <a:stretch/>
        </p:blipFill>
        <p:spPr bwMode="auto">
          <a:xfrm>
            <a:off x="3111670" y="1274885"/>
            <a:ext cx="6129045" cy="420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al 4"/>
          <p:cNvSpPr/>
          <p:nvPr/>
        </p:nvSpPr>
        <p:spPr>
          <a:xfrm>
            <a:off x="9891347" y="1600200"/>
            <a:ext cx="246184" cy="254977"/>
          </a:xfrm>
          <a:prstGeom prst="ellipse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9882554" y="1969477"/>
            <a:ext cx="254977" cy="272561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10137531" y="1419833"/>
            <a:ext cx="1714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dirty="0" smtClean="0"/>
              <a:t>= Vrouw</a:t>
            </a:r>
          </a:p>
          <a:p>
            <a:pPr>
              <a:lnSpc>
                <a:spcPct val="150000"/>
              </a:lnSpc>
            </a:pPr>
            <a:r>
              <a:rPr lang="nl-NL" dirty="0" smtClean="0"/>
              <a:t>= Man</a:t>
            </a:r>
          </a:p>
          <a:p>
            <a:pPr>
              <a:lnSpc>
                <a:spcPct val="150000"/>
              </a:lnSpc>
            </a:pPr>
            <a:r>
              <a:rPr lang="nl-NL" dirty="0" smtClean="0"/>
              <a:t>= Wit haar</a:t>
            </a:r>
          </a:p>
          <a:p>
            <a:pPr>
              <a:lnSpc>
                <a:spcPct val="150000"/>
              </a:lnSpc>
            </a:pPr>
            <a:r>
              <a:rPr lang="nl-NL" dirty="0" smtClean="0"/>
              <a:t>= Zwart haar</a:t>
            </a:r>
          </a:p>
        </p:txBody>
      </p:sp>
      <p:sp>
        <p:nvSpPr>
          <p:cNvPr id="8" name="Rechthoek 7"/>
          <p:cNvSpPr/>
          <p:nvPr/>
        </p:nvSpPr>
        <p:spPr>
          <a:xfrm>
            <a:off x="3111671" y="1354015"/>
            <a:ext cx="6129044" cy="615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9891347" y="2844186"/>
            <a:ext cx="254977" cy="272561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9882554" y="2406831"/>
            <a:ext cx="254977" cy="2725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90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Sliert">
  <a:themeElements>
    <a:clrScheme name="Slier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lier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er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277</TotalTime>
  <Words>73</Words>
  <Application>Microsoft Office PowerPoint</Application>
  <PresentationFormat>Breedbeeld</PresentationFormat>
  <Paragraphs>33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Sliert</vt:lpstr>
      <vt:lpstr>Monohybride kruisingen </vt:lpstr>
      <vt:lpstr>Regels Overerving</vt:lpstr>
      <vt:lpstr>Kruisen van schapen Wit is dominant</vt:lpstr>
      <vt:lpstr>     Cavia Stamboom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Monohybride kruisingen</dc:title>
  <dc:creator>Marvin Tersluijsen</dc:creator>
  <cp:lastModifiedBy>Marvin Tersluijsen</cp:lastModifiedBy>
  <cp:revision>12</cp:revision>
  <dcterms:created xsi:type="dcterms:W3CDTF">2016-03-31T09:39:45Z</dcterms:created>
  <dcterms:modified xsi:type="dcterms:W3CDTF">2016-03-31T14:42:03Z</dcterms:modified>
</cp:coreProperties>
</file>